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1" r:id="rId3"/>
    <p:sldId id="270" r:id="rId4"/>
    <p:sldId id="276" r:id="rId5"/>
    <p:sldId id="266" r:id="rId6"/>
    <p:sldId id="277" r:id="rId7"/>
    <p:sldId id="267" r:id="rId8"/>
    <p:sldId id="278" r:id="rId9"/>
    <p:sldId id="268" r:id="rId10"/>
    <p:sldId id="279" r:id="rId11"/>
    <p:sldId id="269" r:id="rId12"/>
    <p:sldId id="280" r:id="rId1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50F35B54-8D44-43C2-BF5A-F18EAA57B5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7448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2FA65508-A51A-40AB-AE32-7A8102EFFD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2699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6FF9F0CC-AA62-4E49-806E-12D1E935F724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9FBAE434-B21D-4845-809B-CBF763BF9AAA}" type="slidenum">
              <a:rPr lang="zh-TW" altLang="en-US" sz="1200">
                <a:ea typeface="標楷體" pitchFamily="65" charset="-120"/>
              </a:rPr>
              <a:pPr algn="r" eaLnBrk="1" hangingPunct="1"/>
              <a:t>10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765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D33F3557-BA6E-40DD-9B90-21500704B485}" type="slidenum">
              <a:rPr lang="zh-TW" altLang="en-US" sz="1200">
                <a:ea typeface="標楷體" pitchFamily="65" charset="-120"/>
              </a:rPr>
              <a:pPr algn="r" eaLnBrk="1" hangingPunct="1"/>
              <a:t>11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BB56C682-3652-4F16-A9E5-AC7D28428898}" type="slidenum">
              <a:rPr lang="zh-TW" altLang="en-US" sz="1200">
                <a:ea typeface="標楷體" pitchFamily="65" charset="-120"/>
              </a:rPr>
              <a:pPr algn="r" eaLnBrk="1" hangingPunct="1"/>
              <a:t>12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9CD609D4-6028-4C50-886D-606F9AD32057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369F4DE1-3C4F-48C1-BBD1-5C621B5F8FF1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05EBE84E-6A3E-41F4-A0FD-8567DAE86A6C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BE7D2B56-708F-42BB-9A49-B3AE3A2D31E4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AC6B4050-621B-42B3-8317-CEFE6B2E6FCC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ABB59C07-3DFE-4B72-AD4F-A760A74ED741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9365FF77-73E0-4D17-AFD5-25E5E3F6DC85}" type="slidenum">
              <a:rPr lang="zh-TW" altLang="en-US" sz="1200">
                <a:ea typeface="標楷體" pitchFamily="65" charset="-120"/>
              </a:rPr>
              <a:pPr algn="r" eaLnBrk="1" hangingPunct="1"/>
              <a:t>8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0FF2EC9B-4A2D-4AB0-A29F-CD4B1ACEE7AC}" type="slidenum">
              <a:rPr lang="zh-TW" altLang="en-US" sz="1200">
                <a:ea typeface="標楷體" pitchFamily="65" charset="-120"/>
              </a:rPr>
              <a:pPr algn="r" eaLnBrk="1" hangingPunct="1"/>
              <a:t>9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1158167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80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69950"/>
            <a:ext cx="9144000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>
                <a:ea typeface="標楷體" pitchFamily="65" charset="-120"/>
              </a:rPr>
              <a:t>我與基督已同釘死，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I am crucified with Jesus,</a:t>
            </a:r>
            <a:endParaRPr lang="zh-TW" altLang="en-US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十架已將我解釋；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And the cross hath set me free;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我與基督已同復活，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I have ris’n again with Jesus,</a:t>
            </a:r>
            <a:endParaRPr lang="zh-TW" altLang="en-US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祂生我裏管理我。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And He lives and reigns in 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679512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H420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從死亡得生命</a:t>
            </a:r>
            <a:r>
              <a:rPr lang="en-US" altLang="zh-TW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THROUGH DEATH TO LIFE 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1/6,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H420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/6,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與基督同死，何等的安適！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Oh! It is so sweet to die with Jesus,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脫世界、自己、罪惡；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the world, and self, and sin;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與基督同活，何等的超脫！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Oh! It is so sweet to live with Jesus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祂生我裏管理我。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As He lives and reigns within.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319088"/>
            <a:ext cx="9144000" cy="438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H420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6/6,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經過十架，達到寶座，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This the story of the Master,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主是這樣的領率；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Through the Cross, He reached the throne,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先是死亡，後是榮耀，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like Him our path to glory,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主既如此我倣效。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Ever leads through death alone.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H420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/6,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與基督同死，何等的安適！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Oh! It is so sweet to die with Jesus,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脫世界、自己、罪惡；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the world, and self, and sin;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與基督同活，何等的超脫！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Oh! It is so sweet to live with Jesus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祂生我裏管理我。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As He lives and reigns within.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H420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1/6,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與基督同死，何等的安適！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Oh! It is so sweet to die with Jesus,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脫世界、自己、罪惡；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the world, and self, and sin;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與基督同活，何等的超脫！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Oh! It is so sweet to live with Jesus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祂生我裏管理我。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As He lives and reigns within.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319088"/>
            <a:ext cx="9144000" cy="438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H420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2/6,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歷世歷代所藏奧祕，</a:t>
            </a:r>
          </a:p>
          <a:p>
            <a:pPr algn="ctr" eaLnBrk="1" hangingPunct="1"/>
            <a:r>
              <a:rPr lang="en-US" altLang="zh-TW" sz="2800" dirty="0" err="1">
                <a:ea typeface="標楷體" pitchFamily="65" charset="-120"/>
              </a:rPr>
              <a:t>Myst’ry</a:t>
            </a:r>
            <a:r>
              <a:rPr lang="en-US" altLang="zh-TW" sz="2800" dirty="0">
                <a:ea typeface="標楷體" pitchFamily="65" charset="-120"/>
              </a:rPr>
              <a:t> hid from ancient ages;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今藉信心可知悉；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But at length to faith made plain;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榮耀盼望基督居衷，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Christ in me the Hope of Glory,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應當無時不歌頌。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Tell it o’er and o’er again.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H420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/6,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與基督同死，何等的安適！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Oh! It is so sweet to die with Jesus,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脫世界、自己、罪惡；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the world, and self, and sin;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與基督同活，何等的超脫！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Oh! It is so sweet to live with Jesus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祂生我裏管理我。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As He lives and reigns within.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319088"/>
            <a:ext cx="9144000" cy="438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H420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3/6,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天然景都有隱徵：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This the secret, nature </a:t>
            </a:r>
            <a:r>
              <a:rPr lang="en-US" altLang="zh-TW" sz="2800" dirty="0" err="1">
                <a:ea typeface="標楷體" pitchFamily="65" charset="-120"/>
              </a:rPr>
              <a:t>hideth</a:t>
            </a:r>
            <a:r>
              <a:rPr lang="en-US" altLang="zh-TW" sz="2800" dirty="0">
                <a:ea typeface="標楷體" pitchFamily="65" charset="-120"/>
              </a:rPr>
              <a:t>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麥種死了子粒生；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Summer dies and lives again,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珍木接在賤樹上面，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Spring from winter’s grave </a:t>
            </a:r>
            <a:r>
              <a:rPr lang="en-US" altLang="zh-TW" sz="2800" dirty="0" err="1">
                <a:ea typeface="標楷體" pitchFamily="65" charset="-120"/>
              </a:rPr>
              <a:t>ariseth</a:t>
            </a:r>
            <a:r>
              <a:rPr lang="en-US" altLang="zh-TW" sz="2800" dirty="0">
                <a:ea typeface="標楷體" pitchFamily="65" charset="-120"/>
              </a:rPr>
              <a:t>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小則換大，苦換甜。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Harvest grows from buried grain.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H420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/6,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與基督同死，何等的安適！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Oh! It is so sweet to die with Jesus,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脫世界、自己、罪惡；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the world, and self, and sin;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與基督同活，何等的超脫！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Oh! It is so sweet to live with Jesus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祂生我裏管理我。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As He lives and reigns within.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319088"/>
            <a:ext cx="9144000" cy="438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H420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4/6,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這個就是聖潔祕訣 </a:t>
            </a:r>
            <a:r>
              <a:rPr lang="en-US" altLang="zh-TW" dirty="0"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This the secret of the holy,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不是自己無殘缺；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Not our holiness, but Him;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主阿，求祢虛我、滿我，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Jesus! Empty us and fill us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擴我度量給我多。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With Thy fullness to the brim.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H420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/6,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與基督同死，何等的安適！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Oh! It is so sweet to die with Jesus,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脫世界、自己、罪惡；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the world, and self, and sin;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與基督同活，何等的超脫！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Oh! It is so sweet to live with Jesus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祂生我裏管理我。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As He lives and reigns within.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319088"/>
            <a:ext cx="9144000" cy="438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H420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5/6,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這個會使病痛得治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This the balm for pain and sickness,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只要你向自己死；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Just to all our strength to die,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並以主的生命能力，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to find His life and fullness,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作為全人的供給。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All our beings’ need supply.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4348</TotalTime>
  <Words>869</Words>
  <Application>Microsoft Office PowerPoint</Application>
  <PresentationFormat>On-screen Show (16:9)</PresentationFormat>
  <Paragraphs>120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H420  從死亡得生命  THROUGH DEATH TO LIFE  (節1/6,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180</cp:revision>
  <dcterms:created xsi:type="dcterms:W3CDTF">2017-05-31T04:14:34Z</dcterms:created>
  <dcterms:modified xsi:type="dcterms:W3CDTF">2017-08-05T22:32:39Z</dcterms:modified>
</cp:coreProperties>
</file>